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09DF"/>
    <a:srgbClr val="00CC00"/>
    <a:srgbClr val="EA1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2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4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5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33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22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64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5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1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3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7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0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2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57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0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6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7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6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5E1A8-D704-4C89-9165-DB8B7B691F38}" type="datetimeFigureOut">
              <a:rPr lang="ru-RU" smtClean="0"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B65DA3-4029-4624-B868-B3EEAADF6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3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04775" y="5335247"/>
            <a:ext cx="9673478" cy="16623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/>
              <a:t/>
            </a:r>
            <a:br>
              <a:rPr lang="ru-RU" sz="4400" b="1" i="1" dirty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/>
              <a:t/>
            </a:r>
            <a:br>
              <a:rPr lang="ru-RU" sz="4400" b="1" i="1" dirty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/>
              <a:t/>
            </a:r>
            <a:br>
              <a:rPr lang="ru-RU" sz="4400" b="1" i="1" dirty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/>
              <a:t/>
            </a:r>
            <a:br>
              <a:rPr lang="ru-RU" sz="4400" b="1" i="1" dirty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/>
              <a:t/>
            </a:r>
            <a:br>
              <a:rPr lang="ru-RU" sz="4400" b="1" i="1" dirty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000" b="1" i="1" dirty="0" smtClean="0">
                <a:solidFill>
                  <a:srgbClr val="3709DF"/>
                </a:solidFill>
              </a:rPr>
              <a:t>Создание </a:t>
            </a:r>
            <a:r>
              <a:rPr lang="ru-RU" sz="4000" b="1" i="1" dirty="0">
                <a:solidFill>
                  <a:srgbClr val="3709DF"/>
                </a:solidFill>
              </a:rPr>
              <a:t>условий для поддержки </a:t>
            </a:r>
            <a:r>
              <a:rPr lang="ru-RU" sz="4000" b="1" i="1" dirty="0" smtClean="0">
                <a:solidFill>
                  <a:srgbClr val="3709DF"/>
                </a:solidFill>
              </a:rPr>
              <a:t/>
            </a:r>
            <a:br>
              <a:rPr lang="ru-RU" sz="4000" b="1" i="1" dirty="0" smtClean="0">
                <a:solidFill>
                  <a:srgbClr val="3709DF"/>
                </a:solidFill>
              </a:rPr>
            </a:br>
            <a:r>
              <a:rPr lang="ru-RU" sz="4000" b="1" i="1" dirty="0" smtClean="0">
                <a:solidFill>
                  <a:srgbClr val="3709DF"/>
                </a:solidFill>
              </a:rPr>
              <a:t>детской </a:t>
            </a:r>
            <a:r>
              <a:rPr lang="ru-RU" sz="4000" b="1" i="1" dirty="0">
                <a:solidFill>
                  <a:srgbClr val="3709DF"/>
                </a:solidFill>
              </a:rPr>
              <a:t>инициативы </a:t>
            </a:r>
            <a:r>
              <a:rPr lang="ru-RU" sz="4000" b="1" i="1" dirty="0" smtClean="0">
                <a:solidFill>
                  <a:srgbClr val="3709DF"/>
                </a:solidFill>
              </a:rPr>
              <a:t/>
            </a:r>
            <a:br>
              <a:rPr lang="ru-RU" sz="4000" b="1" i="1" dirty="0" smtClean="0">
                <a:solidFill>
                  <a:srgbClr val="3709DF"/>
                </a:solidFill>
              </a:rPr>
            </a:br>
            <a:r>
              <a:rPr lang="ru-RU" sz="4000" b="1" i="1" dirty="0" smtClean="0">
                <a:solidFill>
                  <a:srgbClr val="3709DF"/>
                </a:solidFill>
              </a:rPr>
              <a:t>в </a:t>
            </a:r>
            <a:r>
              <a:rPr lang="ru-RU" sz="4000" b="1" i="1" dirty="0">
                <a:solidFill>
                  <a:srgbClr val="3709DF"/>
                </a:solidFill>
              </a:rPr>
              <a:t>художественном творчестве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7310" y="5977466"/>
            <a:ext cx="9144000" cy="880533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</a:rPr>
              <a:t>Ильенко Вероника Юрьевна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Воспитатель МДОУ №17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3" y="237021"/>
            <a:ext cx="5031190" cy="382483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3967" r="12355" b="4251"/>
          <a:stretch/>
        </p:blipFill>
        <p:spPr>
          <a:xfrm>
            <a:off x="1360281" y="585812"/>
            <a:ext cx="4530001" cy="3356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49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/>
              <a:t>Центр «Дизайнеры</a:t>
            </a:r>
            <a:r>
              <a:rPr lang="ru-RU" b="1" i="1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/>
          <a:stretch/>
        </p:blipFill>
        <p:spPr bwMode="auto">
          <a:xfrm rot="5400000">
            <a:off x="88982" y="2151820"/>
            <a:ext cx="4783664" cy="3606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750">
            <a:off x="6604570" y="2274071"/>
            <a:ext cx="4728562" cy="3039546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461933" y="1693333"/>
            <a:ext cx="191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«Заготовки </a:t>
            </a:r>
            <a:r>
              <a:rPr lang="ru-RU" b="1" i="1" dirty="0">
                <a:solidFill>
                  <a:srgbClr val="00B050"/>
                </a:solidFill>
              </a:rPr>
              <a:t>предметов </a:t>
            </a:r>
            <a:endParaRPr lang="ru-RU" i="1" dirty="0">
              <a:solidFill>
                <a:srgbClr val="00B050"/>
              </a:solidFill>
            </a:endParaRPr>
          </a:p>
          <a:p>
            <a:r>
              <a:rPr lang="ru-RU" b="1" i="1" dirty="0">
                <a:solidFill>
                  <a:srgbClr val="00B050"/>
                </a:solidFill>
              </a:rPr>
              <a:t>туалета для куклы Маши»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2733" y="5334000"/>
            <a:ext cx="358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«Рабочая зона»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«Дизайнеры»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177">
            <a:off x="451604" y="2107731"/>
            <a:ext cx="4998696" cy="3337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798">
            <a:off x="6283986" y="1797637"/>
            <a:ext cx="5265996" cy="3401431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22600" y="573244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«Расписываем кокошник и юбку предназначенными для ткани  фломастерами и красками»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59" y="86627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«Дизайнеры»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349" y="2148683"/>
            <a:ext cx="496146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01267" y="2777067"/>
            <a:ext cx="3716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</a:rPr>
              <a:t>«Кукла Маша в новом наряде»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«Модницы и модники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/>
          <a:stretch/>
        </p:blipFill>
        <p:spPr bwMode="auto">
          <a:xfrm rot="5400000">
            <a:off x="240372" y="2048973"/>
            <a:ext cx="4181445" cy="3241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7460"/>
          <a:stretch/>
        </p:blipFill>
        <p:spPr bwMode="auto">
          <a:xfrm rot="5400000">
            <a:off x="4407046" y="1981023"/>
            <a:ext cx="3651303" cy="337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/>
          <a:stretch/>
        </p:blipFill>
        <p:spPr>
          <a:xfrm rot="5400000">
            <a:off x="8270493" y="3118882"/>
            <a:ext cx="3528427" cy="2810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«Игротека»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1684866"/>
            <a:ext cx="4796802" cy="3195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25" y="2758535"/>
            <a:ext cx="5188585" cy="3458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«Квартира</a:t>
            </a:r>
            <a:r>
              <a:rPr lang="ru-RU" dirty="0"/>
              <a:t>»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627">
            <a:off x="7513399" y="508000"/>
            <a:ext cx="3521205" cy="2581860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84" y="3512922"/>
            <a:ext cx="4773083" cy="3204160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1494">
            <a:off x="402745" y="2162290"/>
            <a:ext cx="4621162" cy="3668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60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28"/>
            <a:ext cx="6535554" cy="65497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12769" r="10950"/>
          <a:stretch/>
        </p:blipFill>
        <p:spPr>
          <a:xfrm rot="657413">
            <a:off x="6620448" y="2230198"/>
            <a:ext cx="5078886" cy="3839785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463040" y="2637322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Comic Sans MS" panose="030F0702030302020204" pitchFamily="66" charset="0"/>
              </a:rPr>
              <a:t>СПАСИБО </a:t>
            </a:r>
          </a:p>
          <a:p>
            <a:pPr algn="ctr"/>
            <a:r>
              <a:rPr lang="ru-RU" sz="3600" b="1" i="1" dirty="0" smtClean="0">
                <a:latin typeface="Comic Sans MS" panose="030F0702030302020204" pitchFamily="66" charset="0"/>
              </a:rPr>
              <a:t>ЗА </a:t>
            </a:r>
          </a:p>
          <a:p>
            <a:pPr algn="ctr"/>
            <a:r>
              <a:rPr lang="ru-RU" sz="3600" b="1" i="1" dirty="0" smtClean="0">
                <a:latin typeface="Comic Sans MS" panose="030F0702030302020204" pitchFamily="66" charset="0"/>
              </a:rPr>
              <a:t>ВНИМАНИЕ!</a:t>
            </a:r>
            <a:endParaRPr lang="ru-RU" sz="3600" b="1" i="1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897" y="86628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>
                <a:solidFill>
                  <a:srgbClr val="00B050"/>
                </a:solidFill>
              </a:rPr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</a:t>
            </a:r>
            <a:r>
              <a:rPr lang="ru-RU" dirty="0"/>
              <a:t>» Е. И. Тихеева.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99" y="192505"/>
            <a:ext cx="2941067" cy="24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Четвертый принцип</a:t>
            </a:r>
            <a:r>
              <a:rPr lang="ru-RU" dirty="0"/>
              <a:t> </a:t>
            </a:r>
            <a:r>
              <a:rPr lang="ru-RU" b="1" dirty="0"/>
              <a:t>дошкольного образования с учетом ФГОС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/>
              <a:t>При реализации данного принципа  необходимо </a:t>
            </a:r>
            <a:r>
              <a:rPr lang="ru-RU" dirty="0"/>
              <a:t>:</a:t>
            </a:r>
          </a:p>
          <a:p>
            <a:r>
              <a:rPr lang="ru-RU" dirty="0"/>
              <a:t>-Создание условий для самостоятельной творческой или познавательной деятельности по интересам.</a:t>
            </a:r>
          </a:p>
          <a:p>
            <a:r>
              <a:rPr lang="ru-RU" dirty="0"/>
              <a:t>- Оказание помощи (при необходимости) детям в решении проблем организации игры. Недопустимо диктовать детям, как и во что они должны играть, навязывать им сюжеты игры.</a:t>
            </a:r>
          </a:p>
          <a:p>
            <a:r>
              <a:rPr lang="ru-RU" dirty="0"/>
              <a:t>- Создание в группе положительного психологического микроклимата, в ровной мере проявляя любовь и заботу ко всем детям.</a:t>
            </a:r>
          </a:p>
          <a:p>
            <a:r>
              <a:rPr lang="ru-RU" dirty="0"/>
              <a:t>- Проявление уважения к индивидуальным вкусам и привычкам детей.</a:t>
            </a:r>
          </a:p>
          <a:p>
            <a:r>
              <a:rPr lang="ru-RU" dirty="0"/>
              <a:t>- Учитывать индивидуальные особенности детей, стремясь найти подход к застенчивым, нерешительным, конфликтным и т.д. детям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99" y="192505"/>
            <a:ext cx="2941067" cy="24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Центры активности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909" y="1621564"/>
            <a:ext cx="3981293" cy="3880773"/>
          </a:xfrm>
        </p:spPr>
        <p:txBody>
          <a:bodyPr/>
          <a:lstStyle/>
          <a:p>
            <a:r>
              <a:rPr lang="ru-RU" b="1" i="1" dirty="0"/>
              <a:t>Центр «Рукоделие» </a:t>
            </a:r>
            <a:endParaRPr lang="ru-RU" b="1" i="1" dirty="0" smtClean="0"/>
          </a:p>
          <a:p>
            <a:r>
              <a:rPr lang="ru-RU" b="1" i="1" dirty="0"/>
              <a:t>Центр «Сказочный</a:t>
            </a:r>
            <a:r>
              <a:rPr lang="ru-RU" b="1" i="1" dirty="0" smtClean="0"/>
              <a:t>»</a:t>
            </a:r>
          </a:p>
          <a:p>
            <a:r>
              <a:rPr lang="ru-RU" b="1" i="1" dirty="0"/>
              <a:t>Центр «Волшебная книга»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/>
              <a:t>Центр «Дизайнеры»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/>
              <a:t>Центр «Модницы и модники</a:t>
            </a:r>
            <a:r>
              <a:rPr lang="ru-RU" dirty="0"/>
              <a:t>» </a:t>
            </a:r>
            <a:endParaRPr lang="ru-RU" dirty="0" smtClean="0"/>
          </a:p>
          <a:p>
            <a:r>
              <a:rPr lang="ru-RU" b="1" i="1" dirty="0"/>
              <a:t>Центр «Игротека»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/>
              <a:t>Центр «Квартира</a:t>
            </a:r>
            <a:r>
              <a:rPr lang="ru-RU" dirty="0"/>
              <a:t>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54" y="452119"/>
            <a:ext cx="3446245" cy="2297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r="3727"/>
          <a:stretch/>
        </p:blipFill>
        <p:spPr>
          <a:xfrm rot="5400000">
            <a:off x="5247505" y="1429198"/>
            <a:ext cx="2976301" cy="284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16C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51" y="3172756"/>
            <a:ext cx="3494372" cy="232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90" y="4716401"/>
            <a:ext cx="2846494" cy="189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6" y="4565545"/>
            <a:ext cx="2932497" cy="219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8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«Рукоделие» </a:t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63183"/>
            <a:ext cx="4775199" cy="3374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076">
            <a:off x="6240414" y="2547930"/>
            <a:ext cx="5016903" cy="339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8734" y="5721917"/>
            <a:ext cx="380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«Слепили птичек из глины»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9000" y="6091249"/>
            <a:ext cx="27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«Белим фигурку»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«Рукоделие» </a:t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5" y="1845590"/>
            <a:ext cx="5545666" cy="3383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492">
            <a:off x="6623304" y="2900239"/>
            <a:ext cx="4737170" cy="3158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65200" y="583353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«Расписываем птичку»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0067" y="2319867"/>
            <a:ext cx="26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«Готовые фигурки»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01" y="192505"/>
            <a:ext cx="2615665" cy="22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«Сказочный»</a:t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" y="1803400"/>
            <a:ext cx="4577735" cy="3234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489">
            <a:off x="6088807" y="1961504"/>
            <a:ext cx="4891249" cy="3295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43000" y="5588000"/>
            <a:ext cx="33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«Маски «Герои Росписи»»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«Сказочный»</a:t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4" y="1775744"/>
            <a:ext cx="3882044" cy="2585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339">
            <a:off x="5627034" y="2082770"/>
            <a:ext cx="5235575" cy="3489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78000" y="5232400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«Настольный театр»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1" y="572510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«Кукольный театр «Матрешки»»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07" y="192505"/>
            <a:ext cx="258405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Центр «Волшебная книга»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" y="1417585"/>
            <a:ext cx="3603567" cy="2402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r="9186"/>
          <a:stretch/>
        </p:blipFill>
        <p:spPr bwMode="auto">
          <a:xfrm rot="1135772">
            <a:off x="8927596" y="463867"/>
            <a:ext cx="2415540" cy="2780665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11" y="3930294"/>
            <a:ext cx="3961765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/>
          <a:stretch/>
        </p:blipFill>
        <p:spPr bwMode="auto">
          <a:xfrm rot="348572">
            <a:off x="6832599" y="3739016"/>
            <a:ext cx="5114925" cy="2804160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12268" y="1727200"/>
            <a:ext cx="361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Сборники </a:t>
            </a:r>
            <a:r>
              <a:rPr lang="ru-RU" b="1" i="1" dirty="0" smtClean="0">
                <a:solidFill>
                  <a:srgbClr val="00B050"/>
                </a:solidFill>
              </a:rPr>
              <a:t>«Стихи о видах росписи</a:t>
            </a:r>
            <a:r>
              <a:rPr lang="ru-RU" b="1" i="1" dirty="0" smtClean="0">
                <a:solidFill>
                  <a:srgbClr val="00B050"/>
                </a:solidFill>
              </a:rPr>
              <a:t>», «Хохлома»</a:t>
            </a:r>
          </a:p>
          <a:p>
            <a:r>
              <a:rPr lang="ru-RU" b="1" i="1" dirty="0" smtClean="0">
                <a:solidFill>
                  <a:srgbClr val="00B050"/>
                </a:solidFill>
              </a:rPr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автор Ильенко В.Ю.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96667" l="9701" r="89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" y="4263877"/>
            <a:ext cx="1738062" cy="25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305</Words>
  <Application>Microsoft Office PowerPoint</Application>
  <PresentationFormat>Широкоэкранный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Comic Sans MS</vt:lpstr>
      <vt:lpstr>Trebuchet MS</vt:lpstr>
      <vt:lpstr>Wingdings 3</vt:lpstr>
      <vt:lpstr>Грань</vt:lpstr>
      <vt:lpstr>           Создание условий для поддержки  детской инициативы  в художественном творчестве </vt:lpstr>
      <vt:lpstr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природы» Е. И. Тихеева. </vt:lpstr>
      <vt:lpstr>Четвертый принцип дошкольного образования с учетом ФГОС</vt:lpstr>
      <vt:lpstr>Центры активности</vt:lpstr>
      <vt:lpstr>Центр «Рукоделие»  </vt:lpstr>
      <vt:lpstr>Центр «Рукоделие»  </vt:lpstr>
      <vt:lpstr>Центр «Сказочный» </vt:lpstr>
      <vt:lpstr>Центр «Сказочный» </vt:lpstr>
      <vt:lpstr>Центр «Волшебная книга»  </vt:lpstr>
      <vt:lpstr>Центр «Дизайнеры» </vt:lpstr>
      <vt:lpstr>Центр «Дизайнеры» </vt:lpstr>
      <vt:lpstr>Центр «Дизайнеры» </vt:lpstr>
      <vt:lpstr>Центр «Модницы и модники» </vt:lpstr>
      <vt:lpstr>Центр «Игротека»  </vt:lpstr>
      <vt:lpstr>Центр «Квартира»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Создание условий для поддержки  детской инициативы  в художественном творчестве </dc:title>
  <dc:creator>дом</dc:creator>
  <cp:lastModifiedBy>дом</cp:lastModifiedBy>
  <cp:revision>9</cp:revision>
  <dcterms:created xsi:type="dcterms:W3CDTF">2015-12-08T12:32:19Z</dcterms:created>
  <dcterms:modified xsi:type="dcterms:W3CDTF">2015-12-09T07:11:18Z</dcterms:modified>
</cp:coreProperties>
</file>